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5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59" autoAdjust="0"/>
    <p:restoredTop sz="94629" autoAdjust="0"/>
  </p:normalViewPr>
  <p:slideViewPr>
    <p:cSldViewPr>
      <p:cViewPr>
        <p:scale>
          <a:sx n="75" d="100"/>
          <a:sy n="75" d="100"/>
        </p:scale>
        <p:origin x="151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5C4DF-92C9-4506-93F7-2A506BEF03D6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9ADAB-EABC-4B61-B0F5-C8282FFEB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76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08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7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2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3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6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5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4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6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5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9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64033D-2CAE-48A2-AACB-1C4F15643210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2D5809-5661-49C8-8B5A-BA5F02B9123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6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8204448" cy="1470025"/>
          </a:xfrm>
        </p:spPr>
        <p:txBody>
          <a:bodyPr>
            <a:noAutofit/>
          </a:bodyPr>
          <a:lstStyle/>
          <a:p>
            <a:pPr algn="r"/>
            <a:r>
              <a:rPr lang="en-GB" sz="8000" dirty="0" smtClean="0">
                <a:solidFill>
                  <a:schemeClr val="accent4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TEAMs</a:t>
            </a:r>
            <a:endParaRPr lang="en-GB" sz="7200" dirty="0">
              <a:solidFill>
                <a:schemeClr val="accent4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39752" y="4365104"/>
            <a:ext cx="6048672" cy="648072"/>
          </a:xfrm>
        </p:spPr>
        <p:txBody>
          <a:bodyPr>
            <a:normAutofit fontScale="92500"/>
          </a:bodyPr>
          <a:lstStyle/>
          <a:p>
            <a:pPr algn="r"/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Accessing your work from home</a:t>
            </a:r>
            <a:endParaRPr lang="en-GB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080" y="1628800"/>
            <a:ext cx="77533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9981"/>
          <a:stretch/>
        </p:blipFill>
        <p:spPr>
          <a:xfrm>
            <a:off x="842839" y="1266204"/>
            <a:ext cx="5276701" cy="28803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 to the Microsoft Office 365 website.</a:t>
            </a:r>
          </a:p>
          <a:p>
            <a:r>
              <a:rPr lang="en-GB" dirty="0">
                <a:hlinkClick r:id="rId3"/>
              </a:rPr>
              <a:t>https://www.office.com</a:t>
            </a:r>
            <a:r>
              <a:rPr lang="en-GB" dirty="0" smtClean="0">
                <a:hlinkClick r:id="rId3"/>
              </a:rPr>
              <a:t>/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21880" y="484333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21880" y="4734726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4619873"/>
            <a:ext cx="485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Click ‘Sign In’ and use your school email and password to gain access</a:t>
            </a:r>
            <a:r>
              <a:rPr lang="en-GB" dirty="0" smtClean="0"/>
              <a:t>. (It will be your </a:t>
            </a:r>
            <a:r>
              <a:rPr lang="en-GB" dirty="0" smtClean="0">
                <a:solidFill>
                  <a:schemeClr val="accent1"/>
                </a:solidFill>
              </a:rPr>
              <a:t>username</a:t>
            </a:r>
            <a:r>
              <a:rPr lang="en-GB" dirty="0" smtClean="0"/>
              <a:t> that you use to login to the school’s network followed by </a:t>
            </a:r>
            <a:r>
              <a:rPr lang="en-GB" dirty="0" smtClean="0">
                <a:solidFill>
                  <a:schemeClr val="accent1"/>
                </a:solidFill>
              </a:rPr>
              <a:t>@sydneyrussellschool.com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8" t="38639" r="43621" b="27766"/>
          <a:stretch/>
        </p:blipFill>
        <p:spPr bwMode="auto">
          <a:xfrm>
            <a:off x="5868144" y="3861048"/>
            <a:ext cx="2664296" cy="220455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4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1927" y="476672"/>
            <a:ext cx="752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you have successfully logged in, you will be presented with all of the Office 365 Applications.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70107" y="562555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25" r="902"/>
          <a:stretch/>
        </p:blipFill>
        <p:spPr>
          <a:xfrm>
            <a:off x="509105" y="1344316"/>
            <a:ext cx="8095343" cy="24800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03442" y="4782952"/>
            <a:ext cx="816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</a:t>
            </a:r>
            <a:r>
              <a:rPr lang="en-GB" dirty="0" smtClean="0"/>
              <a:t>‘Teams’.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46242" y="4739018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44208" y="2221909"/>
            <a:ext cx="648072" cy="7248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6849" t="40436" r="17295" b="37859"/>
          <a:stretch/>
        </p:blipFill>
        <p:spPr>
          <a:xfrm>
            <a:off x="2587618" y="4261338"/>
            <a:ext cx="1368152" cy="13279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56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9592" y="548680"/>
            <a:ext cx="586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are now inside the </a:t>
            </a:r>
            <a:r>
              <a:rPr lang="en-GB" dirty="0" smtClean="0"/>
              <a:t>Teams Area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47524" y="504746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 r="15378" b="47842"/>
          <a:stretch/>
        </p:blipFill>
        <p:spPr bwMode="auto">
          <a:xfrm>
            <a:off x="257738" y="1306677"/>
            <a:ext cx="8588453" cy="2541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2645" y="4427271"/>
            <a:ext cx="7973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When you click on a subject it will take you to your group. </a:t>
            </a:r>
          </a:p>
          <a:p>
            <a:r>
              <a:rPr lang="en-GB" sz="1600" b="1" dirty="0"/>
              <a:t>REMEMBER: This space has been created to communicate with your teachers and to use the resources provided. THIS IS NOT TO BE USED FOR ANYTHING OTHER THAN SCHOOL PURPOSES. </a:t>
            </a:r>
            <a:endParaRPr lang="en-GB" sz="1600" dirty="0"/>
          </a:p>
        </p:txBody>
      </p:sp>
      <p:sp>
        <p:nvSpPr>
          <p:cNvPr id="12" name="Oval 11"/>
          <p:cNvSpPr/>
          <p:nvPr/>
        </p:nvSpPr>
        <p:spPr>
          <a:xfrm>
            <a:off x="257738" y="4365104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50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3" r="7422"/>
          <a:stretch/>
        </p:blipFill>
        <p:spPr bwMode="auto">
          <a:xfrm>
            <a:off x="323528" y="404664"/>
            <a:ext cx="8497234" cy="5708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/>
          <p:cNvCxnSpPr>
            <a:stCxn id="15" idx="1"/>
          </p:cNvCxnSpPr>
          <p:nvPr/>
        </p:nvCxnSpPr>
        <p:spPr>
          <a:xfrm flipH="1" flipV="1">
            <a:off x="4067944" y="908720"/>
            <a:ext cx="2016224" cy="701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162693" y="2348880"/>
            <a:ext cx="1321075" cy="11521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84168" y="4970875"/>
            <a:ext cx="792088" cy="6903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1034"/>
          <p:cNvSpPr txBox="1"/>
          <p:nvPr/>
        </p:nvSpPr>
        <p:spPr>
          <a:xfrm>
            <a:off x="6084168" y="764704"/>
            <a:ext cx="2459826" cy="42836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Files uploaded by the teacher can be accessed here. 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035"/>
          <p:cNvSpPr txBox="1"/>
          <p:nvPr/>
        </p:nvSpPr>
        <p:spPr>
          <a:xfrm>
            <a:off x="5701440" y="4542511"/>
            <a:ext cx="2459826" cy="42836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you wish to communicate with your teacher, you can post your message here. 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036"/>
          <p:cNvSpPr txBox="1"/>
          <p:nvPr/>
        </p:nvSpPr>
        <p:spPr>
          <a:xfrm>
            <a:off x="1331640" y="3429000"/>
            <a:ext cx="2685109" cy="2781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is the class you have been assigned to. 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5984" y="2996952"/>
            <a:ext cx="8204448" cy="1470025"/>
          </a:xfrm>
        </p:spPr>
        <p:txBody>
          <a:bodyPr>
            <a:noAutofit/>
          </a:bodyPr>
          <a:lstStyle/>
          <a:p>
            <a:pPr algn="r"/>
            <a:r>
              <a:rPr lang="en-GB" sz="8000" dirty="0" smtClean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OneDrive</a:t>
            </a:r>
            <a:endParaRPr lang="en-GB" sz="72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11760" y="4440067"/>
            <a:ext cx="6048672" cy="648072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Your </a:t>
            </a:r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documents in the cloud</a:t>
            </a:r>
            <a:endParaRPr lang="en-GB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7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2520" y="480648"/>
            <a:ext cx="825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you have successfully logged in, you will be presented with all of the Office 365 Applications</a:t>
            </a:r>
            <a:r>
              <a:rPr lang="en-GB" dirty="0" smtClean="0"/>
              <a:t>. 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25" r="902"/>
          <a:stretch/>
        </p:blipFill>
        <p:spPr>
          <a:xfrm>
            <a:off x="434412" y="1477819"/>
            <a:ext cx="8249343" cy="25272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181" y="4319616"/>
            <a:ext cx="816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‘OneDrive’.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23728" y="2492896"/>
            <a:ext cx="72008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13" t="5954" r="6265" b="12319"/>
          <a:stretch/>
        </p:blipFill>
        <p:spPr>
          <a:xfrm>
            <a:off x="2411760" y="4077072"/>
            <a:ext cx="936104" cy="8640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5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3212" y="335558"/>
            <a:ext cx="8303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Click </a:t>
            </a:r>
            <a:r>
              <a:rPr lang="en-GB" sz="1600" b="1" dirty="0" smtClean="0"/>
              <a:t>New</a:t>
            </a:r>
            <a:r>
              <a:rPr lang="en-GB" sz="1600" dirty="0" smtClean="0"/>
              <a:t> to create a new file or folder </a:t>
            </a:r>
            <a:r>
              <a:rPr lang="en-GB" sz="1600" dirty="0" smtClean="0"/>
              <a:t>or Click </a:t>
            </a:r>
            <a:r>
              <a:rPr lang="en-GB" sz="1600" b="1" dirty="0" smtClean="0"/>
              <a:t>Upload</a:t>
            </a:r>
            <a:r>
              <a:rPr lang="en-GB" sz="1600" dirty="0" smtClean="0"/>
              <a:t> to upload files/folders.  This area is your own Documents area, </a:t>
            </a:r>
          </a:p>
          <a:p>
            <a:r>
              <a:rPr lang="en-GB" sz="1600" dirty="0" smtClean="0"/>
              <a:t>Use this area to Save all your homework, tasks and activities set by your teachers, keep it organised.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401" r="46850" b="54900"/>
          <a:stretch/>
        </p:blipFill>
        <p:spPr>
          <a:xfrm>
            <a:off x="395536" y="1628800"/>
            <a:ext cx="8280920" cy="3128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92152" y="2060848"/>
            <a:ext cx="1531776" cy="28803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3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79080" y="1628800"/>
            <a:ext cx="77533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9168" y="524647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OneDrive</a:t>
            </a:r>
            <a:r>
              <a:rPr lang="en-GB" sz="1600" dirty="0" smtClean="0"/>
              <a:t> and </a:t>
            </a:r>
            <a:r>
              <a:rPr lang="en-GB" sz="1600" b="1" dirty="0" smtClean="0"/>
              <a:t>TEAMs</a:t>
            </a:r>
            <a:r>
              <a:rPr lang="en-GB" sz="1600" dirty="0" smtClean="0"/>
              <a:t> can also be accessed via a Mobile Device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49168" y="5525978"/>
            <a:ext cx="841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Note: </a:t>
            </a:r>
            <a:r>
              <a:rPr lang="en-GB" sz="1600" dirty="0" smtClean="0"/>
              <a:t>Any </a:t>
            </a:r>
            <a:r>
              <a:rPr lang="en-GB" sz="1600" dirty="0" smtClean="0"/>
              <a:t>changes made to documents in OneDrive will not automatically be updated in your school folders. You will need to transfer them back into ‘My Documents’ when you return to school.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010574" y="1330138"/>
            <a:ext cx="3665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OneDrive </a:t>
            </a:r>
            <a:r>
              <a:rPr lang="en-GB" sz="1600" dirty="0" smtClean="0"/>
              <a:t>&amp; Teams </a:t>
            </a:r>
            <a:r>
              <a:rPr lang="en-GB" sz="1600" dirty="0" smtClean="0"/>
              <a:t>can </a:t>
            </a:r>
            <a:r>
              <a:rPr lang="en-GB" sz="1600" dirty="0" smtClean="0"/>
              <a:t>also be accessed via mobile devices by downloading the </a:t>
            </a:r>
            <a:r>
              <a:rPr lang="en-GB" sz="1600" dirty="0" smtClean="0"/>
              <a:t>appropriate Application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pic>
        <p:nvPicPr>
          <p:cNvPr id="1026" name="Picture 2" descr="Image result for teams app for mobile ph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2" y="1301538"/>
            <a:ext cx="4267746" cy="27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crosoft onedrive app 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88941"/>
            <a:ext cx="1931164" cy="30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2116</TotalTime>
  <Words>310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Times New Roman</vt:lpstr>
      <vt:lpstr>Retrospect</vt:lpstr>
      <vt:lpstr>Microsoft TEAMs</vt:lpstr>
      <vt:lpstr>PowerPoint Presentation</vt:lpstr>
      <vt:lpstr>PowerPoint Presentation</vt:lpstr>
      <vt:lpstr>PowerPoint Presentation</vt:lpstr>
      <vt:lpstr>PowerPoint Presentation</vt:lpstr>
      <vt:lpstr>OneDrive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Dimakos, A</dc:creator>
  <cp:lastModifiedBy>Dimakos A</cp:lastModifiedBy>
  <cp:revision>114</cp:revision>
  <dcterms:created xsi:type="dcterms:W3CDTF">2013-03-06T12:24:48Z</dcterms:created>
  <dcterms:modified xsi:type="dcterms:W3CDTF">2020-03-25T12:04:13Z</dcterms:modified>
</cp:coreProperties>
</file>